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108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3E2F7-0E3F-48DF-B4ED-1D668009D7DE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0D13F-CA2A-4207-86D4-A51D968735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2180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3E2F7-0E3F-48DF-B4ED-1D668009D7DE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0D13F-CA2A-4207-86D4-A51D968735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946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3E2F7-0E3F-48DF-B4ED-1D668009D7DE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0D13F-CA2A-4207-86D4-A51D968735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50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3E2F7-0E3F-48DF-B4ED-1D668009D7DE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0D13F-CA2A-4207-86D4-A51D968735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10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3E2F7-0E3F-48DF-B4ED-1D668009D7DE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0D13F-CA2A-4207-86D4-A51D968735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812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3E2F7-0E3F-48DF-B4ED-1D668009D7DE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0D13F-CA2A-4207-86D4-A51D968735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053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3E2F7-0E3F-48DF-B4ED-1D668009D7DE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0D13F-CA2A-4207-86D4-A51D968735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3987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3E2F7-0E3F-48DF-B4ED-1D668009D7DE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0D13F-CA2A-4207-86D4-A51D968735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282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3E2F7-0E3F-48DF-B4ED-1D668009D7DE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0D13F-CA2A-4207-86D4-A51D968735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3242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3E2F7-0E3F-48DF-B4ED-1D668009D7DE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0D13F-CA2A-4207-86D4-A51D968735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3081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3E2F7-0E3F-48DF-B4ED-1D668009D7DE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0D13F-CA2A-4207-86D4-A51D968735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532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A3E2F7-0E3F-48DF-B4ED-1D668009D7DE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30D13F-CA2A-4207-86D4-A51D968735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306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 cerevisiae under DIC microscop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485" y="308757"/>
            <a:ext cx="2193736" cy="2193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e coli under microscop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1828" y="308757"/>
            <a:ext cx="2742172" cy="2193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Image result for paramecium under microscop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8709" y="308757"/>
            <a:ext cx="3549630" cy="2833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53757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University at Buffalo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Small, Sandra</dc:creator>
  <cp:lastModifiedBy>Small, Sandra</cp:lastModifiedBy>
  <cp:revision>2</cp:revision>
  <dcterms:created xsi:type="dcterms:W3CDTF">2019-02-04T21:38:15Z</dcterms:created>
  <dcterms:modified xsi:type="dcterms:W3CDTF">2019-02-04T21:47:25Z</dcterms:modified>
</cp:coreProperties>
</file>