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1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4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1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9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8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2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0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3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3E2F7-0E3F-48DF-B4ED-1D668009D7D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0D13F-CA2A-4207-86D4-A51D9687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0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 cerevisiae under DIC micros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85" y="308757"/>
            <a:ext cx="2193736" cy="21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 coli under microsco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828" y="308757"/>
            <a:ext cx="2742172" cy="21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aramecium under microsco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709" y="308757"/>
            <a:ext cx="3549630" cy="283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37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Small, Sandra</dc:creator>
  <cp:lastModifiedBy>Small, Sandra</cp:lastModifiedBy>
  <cp:revision>2</cp:revision>
  <dcterms:created xsi:type="dcterms:W3CDTF">2019-02-04T21:38:15Z</dcterms:created>
  <dcterms:modified xsi:type="dcterms:W3CDTF">2019-02-04T21:47:25Z</dcterms:modified>
</cp:coreProperties>
</file>